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82" r:id="rId6"/>
    <p:sldId id="281" r:id="rId7"/>
    <p:sldId id="280" r:id="rId8"/>
    <p:sldId id="279" r:id="rId9"/>
    <p:sldId id="278" r:id="rId10"/>
    <p:sldId id="277" r:id="rId11"/>
    <p:sldId id="276" r:id="rId12"/>
    <p:sldId id="264" r:id="rId13"/>
    <p:sldId id="263" r:id="rId14"/>
    <p:sldId id="262" r:id="rId15"/>
    <p:sldId id="261" r:id="rId16"/>
    <p:sldId id="260" r:id="rId17"/>
    <p:sldId id="259" r:id="rId18"/>
    <p:sldId id="258" r:id="rId19"/>
    <p:sldId id="266" r:id="rId20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3" d="100"/>
          <a:sy n="83" d="100"/>
        </p:scale>
        <p:origin x="825" y="5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isa Lodge" userId="d634b5c5-f352-4946-a5cb-fd82c93dff60" providerId="ADAL" clId="{63C1AFF7-D12A-451C-AFFA-DF8C5BB40AB2}"/>
    <pc:docChg chg="delSld">
      <pc:chgData name="Lisa Lodge" userId="d634b5c5-f352-4946-a5cb-fd82c93dff60" providerId="ADAL" clId="{63C1AFF7-D12A-451C-AFFA-DF8C5BB40AB2}" dt="2024-01-24T09:45:57.654" v="1" actId="2696"/>
      <pc:docMkLst>
        <pc:docMk/>
      </pc:docMkLst>
      <pc:sldChg chg="del">
        <pc:chgData name="Lisa Lodge" userId="d634b5c5-f352-4946-a5cb-fd82c93dff60" providerId="ADAL" clId="{63C1AFF7-D12A-451C-AFFA-DF8C5BB40AB2}" dt="2024-01-24T09:45:53.239" v="0" actId="2696"/>
        <pc:sldMkLst>
          <pc:docMk/>
          <pc:sldMk cId="1819267236" sldId="257"/>
        </pc:sldMkLst>
      </pc:sldChg>
      <pc:sldChg chg="del">
        <pc:chgData name="Lisa Lodge" userId="d634b5c5-f352-4946-a5cb-fd82c93dff60" providerId="ADAL" clId="{63C1AFF7-D12A-451C-AFFA-DF8C5BB40AB2}" dt="2024-01-24T09:45:57.654" v="1" actId="2696"/>
        <pc:sldMkLst>
          <pc:docMk/>
          <pc:sldMk cId="2720582910" sldId="267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24/01/2024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holding a necklace&#10;&#10;Description automatically generated">
            <a:extLst>
              <a:ext uri="{FF2B5EF4-FFF2-40B4-BE49-F238E27FC236}">
                <a16:creationId xmlns:a16="http://schemas.microsoft.com/office/drawing/2014/main" id="{37A173F0-A3B2-9D5F-4065-037DFE5130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looking at a necklace&#10;&#10;Description automatically generated">
            <a:extLst>
              <a:ext uri="{FF2B5EF4-FFF2-40B4-BE49-F238E27FC236}">
                <a16:creationId xmlns:a16="http://schemas.microsoft.com/office/drawing/2014/main" id="{45138218-7A5F-FD06-9110-12B915B47A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4344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text on a white background&#10;&#10;Description automatically generated">
            <a:extLst>
              <a:ext uri="{FF2B5EF4-FFF2-40B4-BE49-F238E27FC236}">
                <a16:creationId xmlns:a16="http://schemas.microsoft.com/office/drawing/2014/main" id="{8E4E5D0D-650C-1D56-77DE-B55937B1D3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Description automatically generated">
            <a:extLst>
              <a:ext uri="{FF2B5EF4-FFF2-40B4-BE49-F238E27FC236}">
                <a16:creationId xmlns:a16="http://schemas.microsoft.com/office/drawing/2014/main" id="{0BA25C53-F353-98B9-75D6-B61DB4195B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in a store&#10;&#10;Description automatically generated">
            <a:extLst>
              <a:ext uri="{FF2B5EF4-FFF2-40B4-BE49-F238E27FC236}">
                <a16:creationId xmlns:a16="http://schemas.microsoft.com/office/drawing/2014/main" id="{047B6968-4702-B36C-A315-132F4E3755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912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teddy bears with different expressions&#10;&#10;Description automatically generated">
            <a:extLst>
              <a:ext uri="{FF2B5EF4-FFF2-40B4-BE49-F238E27FC236}">
                <a16:creationId xmlns:a16="http://schemas.microsoft.com/office/drawing/2014/main" id="{33C6992D-41E1-91CC-7EAF-435C26E415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1705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purple text&#10;&#10;Description automatically generated">
            <a:extLst>
              <a:ext uri="{FF2B5EF4-FFF2-40B4-BE49-F238E27FC236}">
                <a16:creationId xmlns:a16="http://schemas.microsoft.com/office/drawing/2014/main" id="{EEB6B366-B5FD-0CE7-CB7B-AA7B045020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rawing of a teddy bear&#10;&#10;Description automatically generated">
            <a:extLst>
              <a:ext uri="{FF2B5EF4-FFF2-40B4-BE49-F238E27FC236}">
                <a16:creationId xmlns:a16="http://schemas.microsoft.com/office/drawing/2014/main" id="{48441169-25E7-0F04-7F6E-B7255518DD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lage of different shoes&#10;&#10;Description automatically generated">
            <a:extLst>
              <a:ext uri="{FF2B5EF4-FFF2-40B4-BE49-F238E27FC236}">
                <a16:creationId xmlns:a16="http://schemas.microsoft.com/office/drawing/2014/main" id="{C2242FB7-F1BD-EF64-21BB-C2F141D24B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shoes on a white background&#10;&#10;Description automatically generated">
            <a:extLst>
              <a:ext uri="{FF2B5EF4-FFF2-40B4-BE49-F238E27FC236}">
                <a16:creationId xmlns:a16="http://schemas.microsoft.com/office/drawing/2014/main" id="{D75EBB06-9778-58C4-4DC2-A412D12291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a cartoon character&#10;&#10;Description automatically generated with medium confidence">
            <a:extLst>
              <a:ext uri="{FF2B5EF4-FFF2-40B4-BE49-F238E27FC236}">
                <a16:creationId xmlns:a16="http://schemas.microsoft.com/office/drawing/2014/main" id="{9E70BF58-C9C0-7AA3-29C3-6560C42A9A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different characteristics&#10;&#10;Description automatically generated with medium confidence">
            <a:extLst>
              <a:ext uri="{FF2B5EF4-FFF2-40B4-BE49-F238E27FC236}">
                <a16:creationId xmlns:a16="http://schemas.microsoft.com/office/drawing/2014/main" id="{7E5463F5-5391-FF76-8D37-69D1BBC5E5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character and a logo&#10;&#10;Description automatically generated with medium confidence">
            <a:extLst>
              <a:ext uri="{FF2B5EF4-FFF2-40B4-BE49-F238E27FC236}">
                <a16:creationId xmlns:a16="http://schemas.microsoft.com/office/drawing/2014/main" id="{D7155F1E-D12E-85C7-F6AE-F5E80964E3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vocabulary words&#10;&#10;Description automatically generated with medium confidence">
            <a:extLst>
              <a:ext uri="{FF2B5EF4-FFF2-40B4-BE49-F238E27FC236}">
                <a16:creationId xmlns:a16="http://schemas.microsoft.com/office/drawing/2014/main" id="{310BCB4B-56B3-FE6E-A906-D89740F422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orful chart with text&#10;&#10;Description automatically generated with medium confidence">
            <a:extLst>
              <a:ext uri="{FF2B5EF4-FFF2-40B4-BE49-F238E27FC236}">
                <a16:creationId xmlns:a16="http://schemas.microsoft.com/office/drawing/2014/main" id="{6E9F6FF0-76A3-5F10-390B-119BE4E105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olorful posters&#10;&#10;Description automatically generated with medium confidence">
            <a:extLst>
              <a:ext uri="{FF2B5EF4-FFF2-40B4-BE49-F238E27FC236}">
                <a16:creationId xmlns:a16="http://schemas.microsoft.com/office/drawing/2014/main" id="{FAE2021B-DA53-A25B-A9E7-0B05495895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8DC8F74A084D84F91FA53270E98751B" ma:contentTypeVersion="18" ma:contentTypeDescription="Create a new document." ma:contentTypeScope="" ma:versionID="1376a07204b8540ebaf24c7c5eda7687">
  <xsd:schema xmlns:xsd="http://www.w3.org/2001/XMLSchema" xmlns:xs="http://www.w3.org/2001/XMLSchema" xmlns:p="http://schemas.microsoft.com/office/2006/metadata/properties" xmlns:ns2="50f77f12-c84b-4f0e-b910-c9bd8ed2b301" xmlns:ns3="39dc6a8e-b73c-4394-9377-03a570af7719" targetNamespace="http://schemas.microsoft.com/office/2006/metadata/properties" ma:root="true" ma:fieldsID="b3f4f5258f770fe4dced5cf2029b972f" ns2:_="" ns3:_="">
    <xsd:import namespace="50f77f12-c84b-4f0e-b910-c9bd8ed2b301"/>
    <xsd:import namespace="39dc6a8e-b73c-4394-9377-03a570af771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f77f12-c84b-4f0e-b910-c9bd8ed2b30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Length (seconds)" ma:internalName="MediaLengthInSeconds" ma:readOnly="true">
      <xsd:simpleType>
        <xsd:restriction base="dms:Unknown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40c5c7a5-3029-47c7-a3f0-a95ec131b67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9dc6a8e-b73c-4394-9377-03a570af7719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83e457be-b4a8-4e65-b52c-53c3d1e97bfb}" ma:internalName="TaxCatchAll" ma:showField="CatchAllData" ma:web="39dc6a8e-b73c-4394-9377-03a570af771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9dc6a8e-b73c-4394-9377-03a570af7719" xsi:nil="true"/>
    <lcf76f155ced4ddcb4097134ff3c332f xmlns="50f77f12-c84b-4f0e-b910-c9bd8ed2b301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420B1F7-1CE3-4E52-A834-AD340244A2C4}"/>
</file>

<file path=customXml/itemProps2.xml><?xml version="1.0" encoding="utf-8"?>
<ds:datastoreItem xmlns:ds="http://schemas.openxmlformats.org/officeDocument/2006/customXml" ds:itemID="{4F047A20-002D-4AB8-ABB3-0B21AF86A9E8}">
  <ds:schemaRefs>
    <ds:schemaRef ds:uri="http://schemas.microsoft.com/office/infopath/2007/PartnerControls"/>
    <ds:schemaRef ds:uri="http://schemas.microsoft.com/office/2006/documentManagement/types"/>
    <ds:schemaRef ds:uri="44790e13-f532-45ba-883a-ea4e13c1e09a"/>
    <ds:schemaRef ds:uri="http://schemas.openxmlformats.org/package/2006/metadata/core-properties"/>
    <ds:schemaRef ds:uri="http://schemas.microsoft.com/office/2006/metadata/properties"/>
    <ds:schemaRef ds:uri="http://www.w3.org/XML/1998/namespace"/>
    <ds:schemaRef ds:uri="http://purl.org/dc/elements/1.1/"/>
    <ds:schemaRef ds:uri="2bba036e-3261-42ff-ac2c-3ab430ee1e45"/>
    <ds:schemaRef ds:uri="http://purl.org/dc/dcmitype/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Lisa Lodge</cp:lastModifiedBy>
  <cp:revision>11</cp:revision>
  <dcterms:created xsi:type="dcterms:W3CDTF">2022-03-08T17:50:39Z</dcterms:created>
  <dcterms:modified xsi:type="dcterms:W3CDTF">2024-01-24T09:46:02Z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0x01010098DC8F74A084D84F91FA53270E98751B</vt:lpwstr>
  </property>
  <property fmtid="{D5CDD505-2E9C-101B-9397-08002B2CF9AE}" pid="3" name="MediaServiceImageTags">
    <vt:lpwstr/>
  </property>
</Properties>
</file>