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6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 with a view of the inside&#10;&#10;Description automatically generated with medium confidence">
            <a:extLst>
              <a:ext uri="{FF2B5EF4-FFF2-40B4-BE49-F238E27FC236}">
                <a16:creationId xmlns:a16="http://schemas.microsoft.com/office/drawing/2014/main" id="{4F70C1AA-11E6-EC5A-99BE-942739CC3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elf-driving car with a door open&#10;&#10;Description automatically generated">
            <a:extLst>
              <a:ext uri="{FF2B5EF4-FFF2-40B4-BE49-F238E27FC236}">
                <a16:creationId xmlns:a16="http://schemas.microsoft.com/office/drawing/2014/main" id="{A9385FA0-734E-7D58-8EF2-2D81B362A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Description automatically generated">
            <a:extLst>
              <a:ext uri="{FF2B5EF4-FFF2-40B4-BE49-F238E27FC236}">
                <a16:creationId xmlns:a16="http://schemas.microsoft.com/office/drawing/2014/main" id="{168C24F4-839C-F30E-86CD-D949DB96B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A5FF9195-0A33-A5B6-95EA-920308F76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types of traffic signs&#10;&#10;Description automatically generated">
            <a:extLst>
              <a:ext uri="{FF2B5EF4-FFF2-40B4-BE49-F238E27FC236}">
                <a16:creationId xmlns:a16="http://schemas.microsoft.com/office/drawing/2014/main" id="{FF0DA24D-911D-9C69-4CDD-96C4B7CCA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D71ECAC1-C555-81BC-CCF5-05FD88121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8D3A778D-CBDC-C456-F7C5-2E2A3A78C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nk card with a cartoon character and a car&#10;&#10;Description automatically generated with medium confidence">
            <a:extLst>
              <a:ext uri="{FF2B5EF4-FFF2-40B4-BE49-F238E27FC236}">
                <a16:creationId xmlns:a16="http://schemas.microsoft.com/office/drawing/2014/main" id="{12E2C21A-C151-C1EF-4B6B-C1BBD8D2E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of cars with a bus&#10;&#10;Description automatically generated with medium confidence">
            <a:extLst>
              <a:ext uri="{FF2B5EF4-FFF2-40B4-BE49-F238E27FC236}">
                <a16:creationId xmlns:a16="http://schemas.microsoft.com/office/drawing/2014/main" id="{52FFD439-8BCF-3732-8028-38DDA6CDA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ds with pictures of cars and buildings&#10;&#10;Description automatically generated with medium confidence">
            <a:extLst>
              <a:ext uri="{FF2B5EF4-FFF2-40B4-BE49-F238E27FC236}">
                <a16:creationId xmlns:a16="http://schemas.microsoft.com/office/drawing/2014/main" id="{569C3F0A-A9E3-B6F5-6746-3914FBCC1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flags&#10;&#10;Description automatically generated">
            <a:extLst>
              <a:ext uri="{FF2B5EF4-FFF2-40B4-BE49-F238E27FC236}">
                <a16:creationId xmlns:a16="http://schemas.microsoft.com/office/drawing/2014/main" id="{0F4C5E58-2387-5F85-C027-64016BE25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3353CE57-816E-A5B1-C1BA-73DF70F36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BDD5C630-E1F5-BA80-53D1-C71F04966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Description automatically generated">
            <a:extLst>
              <a:ext uri="{FF2B5EF4-FFF2-40B4-BE49-F238E27FC236}">
                <a16:creationId xmlns:a16="http://schemas.microsoft.com/office/drawing/2014/main" id="{186A0CB9-27F0-E29A-9A2A-550E351A9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4294C88D-A1DB-8240-24D7-1FD7BFBC1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 with medium confidence">
            <a:extLst>
              <a:ext uri="{FF2B5EF4-FFF2-40B4-BE49-F238E27FC236}">
                <a16:creationId xmlns:a16="http://schemas.microsoft.com/office/drawing/2014/main" id="{AD34EC6D-104B-8E12-9213-3BDDF4B88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443226-2C36-4616-9F09-015385533A9E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12</cp:revision>
  <dcterms:created xsi:type="dcterms:W3CDTF">2022-03-08T17:50:39Z</dcterms:created>
  <dcterms:modified xsi:type="dcterms:W3CDTF">2024-01-16T16:39:45Z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