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76" r:id="rId7"/>
    <p:sldId id="263" r:id="rId8"/>
    <p:sldId id="260" r:id="rId9"/>
    <p:sldId id="262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79" r:id="rId19"/>
    <p:sldId id="284" r:id="rId20"/>
    <p:sldId id="270" r:id="rId21"/>
    <p:sldId id="281" r:id="rId22"/>
    <p:sldId id="268" r:id="rId2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4D8002-BFCA-6A27-A480-E44430F9B500}" v="1" dt="2024-01-10T15:17:22.4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825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T Patel" userId="08bcf6a3-3c3e-45dd-8fdd-9204d7d3e2a8" providerId="ADAL" clId="{E6553348-2666-804B-A07C-38BD0983CB0F}"/>
    <pc:docChg chg="modSld">
      <pc:chgData name="Mrs T Patel" userId="08bcf6a3-3c3e-45dd-8fdd-9204d7d3e2a8" providerId="ADAL" clId="{E6553348-2666-804B-A07C-38BD0983CB0F}" dt="2024-01-05T13:43:07.473" v="0" actId="1076"/>
      <pc:docMkLst>
        <pc:docMk/>
      </pc:docMkLst>
      <pc:sldChg chg="modSp">
        <pc:chgData name="Mrs T Patel" userId="08bcf6a3-3c3e-45dd-8fdd-9204d7d3e2a8" providerId="ADAL" clId="{E6553348-2666-804B-A07C-38BD0983CB0F}" dt="2024-01-05T13:43:07.473" v="0" actId="1076"/>
        <pc:sldMkLst>
          <pc:docMk/>
          <pc:sldMk cId="2534504061" sldId="256"/>
        </pc:sldMkLst>
        <pc:picChg chg="mod">
          <ac:chgData name="Mrs T Patel" userId="08bcf6a3-3c3e-45dd-8fdd-9204d7d3e2a8" providerId="ADAL" clId="{E6553348-2666-804B-A07C-38BD0983CB0F}" dt="2024-01-05T13:43:07.473" v="0" actId="1076"/>
          <ac:picMkLst>
            <pc:docMk/>
            <pc:sldMk cId="2534504061" sldId="256"/>
            <ac:picMk id="3" creationId="{5C70B6CA-CDC9-2AE8-DBD4-15365AF3F77A}"/>
          </ac:picMkLst>
        </pc:picChg>
      </pc:sldChg>
    </pc:docChg>
  </pc:docChgLst>
  <pc:docChgLst>
    <pc:chgData name="Teachers" userId="S::supplyteach@belmont.harrow.sch.uk::fc688dc1-3fc6-48d9-a72b-1a11f89ab24c" providerId="AD" clId="Web-{074D8002-BFCA-6A27-A480-E44430F9B500}"/>
    <pc:docChg chg="sldOrd">
      <pc:chgData name="Teachers" userId="S::supplyteach@belmont.harrow.sch.uk::fc688dc1-3fc6-48d9-a72b-1a11f89ab24c" providerId="AD" clId="Web-{074D8002-BFCA-6A27-A480-E44430F9B500}" dt="2024-01-10T15:17:22.475" v="0"/>
      <pc:docMkLst>
        <pc:docMk/>
      </pc:docMkLst>
      <pc:sldChg chg="ord">
        <pc:chgData name="Teachers" userId="S::supplyteach@belmont.harrow.sch.uk::fc688dc1-3fc6-48d9-a72b-1a11f89ab24c" providerId="AD" clId="Web-{074D8002-BFCA-6A27-A480-E44430F9B500}" dt="2024-01-10T15:17:22.475" v="0"/>
        <pc:sldMkLst>
          <pc:docMk/>
          <pc:sldMk cId="1994231994" sldId="26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pcmag.com/ios/149940/10-year-old-starts-petition-for-apple-to-change-insulting-nerd-emoji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bbc.co.uk/newsround/av/6757634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uk.pcmag.com/ios/149940/10-year-old-starts-petition-for-apple-to-change-insulting-nerd-emoji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bbc.co.uk/newsround/av/67576344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le of emojis&#10;&#10;Description automatically generated">
            <a:extLst>
              <a:ext uri="{FF2B5EF4-FFF2-40B4-BE49-F238E27FC236}">
                <a16:creationId xmlns:a16="http://schemas.microsoft.com/office/drawing/2014/main" id="{5C70B6CA-CDC9-2AE8-DBD4-15365AF3F7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emojis&#10;&#10;Description automatically generated">
            <a:extLst>
              <a:ext uri="{FF2B5EF4-FFF2-40B4-BE49-F238E27FC236}">
                <a16:creationId xmlns:a16="http://schemas.microsoft.com/office/drawing/2014/main" id="{4955E680-FCF6-621F-AF90-1D7D1ECAE7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9792DE-C1DC-49AA-9C70-A10ABDA75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7" y="0"/>
            <a:ext cx="10691486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E26559D9-3A7A-7AAF-DC4E-F5B06901D167}"/>
              </a:ext>
            </a:extLst>
          </p:cNvPr>
          <p:cNvSpPr/>
          <p:nvPr/>
        </p:nvSpPr>
        <p:spPr>
          <a:xfrm>
            <a:off x="6983698" y="528258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B80B92D1-3A04-1673-D9BD-45F8EE7558A4}"/>
              </a:ext>
            </a:extLst>
          </p:cNvPr>
          <p:cNvSpPr/>
          <p:nvPr/>
        </p:nvSpPr>
        <p:spPr>
          <a:xfrm>
            <a:off x="6725866" y="555958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F1748A02-B05D-F28C-A926-6B2602A2E21F}"/>
              </a:ext>
            </a:extLst>
          </p:cNvPr>
          <p:cNvSpPr/>
          <p:nvPr/>
        </p:nvSpPr>
        <p:spPr>
          <a:xfrm>
            <a:off x="6859164" y="583657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Description automatically generated with medium confidence">
            <a:extLst>
              <a:ext uri="{FF2B5EF4-FFF2-40B4-BE49-F238E27FC236}">
                <a16:creationId xmlns:a16="http://schemas.microsoft.com/office/drawing/2014/main" id="{AE26A4D8-2BB3-7908-F6D6-41D78FBC47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holding a piece of paper&#10;&#10;Description automatically generated">
            <a:extLst>
              <a:ext uri="{FF2B5EF4-FFF2-40B4-BE49-F238E27FC236}">
                <a16:creationId xmlns:a16="http://schemas.microsoft.com/office/drawing/2014/main" id="{22D346BE-5DBE-CC85-1979-33893F033B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4F00F977-598D-AAEE-B82F-D59377CD53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hat&#10;&#10;Description automatically generated">
            <a:extLst>
              <a:ext uri="{FF2B5EF4-FFF2-40B4-BE49-F238E27FC236}">
                <a16:creationId xmlns:a16="http://schemas.microsoft.com/office/drawing/2014/main" id="{C075C2D8-67F0-5387-FD40-13D204A28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emojis and text&#10;&#10;Description automatically generated">
            <a:extLst>
              <a:ext uri="{FF2B5EF4-FFF2-40B4-BE49-F238E27FC236}">
                <a16:creationId xmlns:a16="http://schemas.microsoft.com/office/drawing/2014/main" id="{7EDFA257-1A93-2336-A98A-C89CC10C9D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emojis&#10;&#10;Description automatically generated">
            <a:extLst>
              <a:ext uri="{FF2B5EF4-FFF2-40B4-BE49-F238E27FC236}">
                <a16:creationId xmlns:a16="http://schemas.microsoft.com/office/drawing/2014/main" id="{4E9D93C8-5947-52D4-E79A-D733CF035C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hand holding a phone&#10;&#10;Description automatically generated">
            <a:extLst>
              <a:ext uri="{FF2B5EF4-FFF2-40B4-BE49-F238E27FC236}">
                <a16:creationId xmlns:a16="http://schemas.microsoft.com/office/drawing/2014/main" id="{129C2459-C1D7-3D9E-23EC-276D4476C1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6066597E-1F4E-4673-8FD9-EBBC4D4EE9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symbols&#10;&#10;Description automatically generated with medium confidence">
            <a:extLst>
              <a:ext uri="{FF2B5EF4-FFF2-40B4-BE49-F238E27FC236}">
                <a16:creationId xmlns:a16="http://schemas.microsoft.com/office/drawing/2014/main" id="{7748DC3A-72A2-1257-925B-D022B5B221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message&#10;&#10;Description automatically generated">
            <a:extLst>
              <a:ext uri="{FF2B5EF4-FFF2-40B4-BE49-F238E27FC236}">
                <a16:creationId xmlns:a16="http://schemas.microsoft.com/office/drawing/2014/main" id="{762962C9-4323-56DB-8EA2-6A10A17E11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chart&#10;&#10;Description automatically generated">
            <a:extLst>
              <a:ext uri="{FF2B5EF4-FFF2-40B4-BE49-F238E27FC236}">
                <a16:creationId xmlns:a16="http://schemas.microsoft.com/office/drawing/2014/main" id="{34C7FC48-899A-8F07-AA77-04B60F79D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paper&#10;&#10;Description automatically generated with medium confidence">
            <a:extLst>
              <a:ext uri="{FF2B5EF4-FFF2-40B4-BE49-F238E27FC236}">
                <a16:creationId xmlns:a16="http://schemas.microsoft.com/office/drawing/2014/main" id="{8B257DAB-D1B2-4D8C-1DB4-2D64C1C34D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news article&#10;&#10;Description automatically generated with medium confidence">
            <a:extLst>
              <a:ext uri="{FF2B5EF4-FFF2-40B4-BE49-F238E27FC236}">
                <a16:creationId xmlns:a16="http://schemas.microsoft.com/office/drawing/2014/main" id="{38468246-4A49-25C8-8C42-12F460A42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8F039EA-EEE3-CD19-92DA-E4DA5C8D822A}"/>
              </a:ext>
            </a:extLst>
          </p:cNvPr>
          <p:cNvSpPr/>
          <p:nvPr/>
        </p:nvSpPr>
        <p:spPr>
          <a:xfrm>
            <a:off x="7406348" y="1706396"/>
            <a:ext cx="3152383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1E0EFFD-92FA-CDBF-7EFB-6AEF04993F7E}"/>
              </a:ext>
            </a:extLst>
          </p:cNvPr>
          <p:cNvSpPr/>
          <p:nvPr/>
        </p:nvSpPr>
        <p:spPr>
          <a:xfrm>
            <a:off x="7446605" y="228388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A00A15F-35DE-74A3-073D-73018252E3E2}"/>
              </a:ext>
            </a:extLst>
          </p:cNvPr>
          <p:cNvSpPr/>
          <p:nvPr/>
        </p:nvSpPr>
        <p:spPr>
          <a:xfrm>
            <a:off x="7446605" y="2836084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898992-5B54-DD99-AA7B-8E4196B04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418D15F-3A8F-7F21-CB14-E8573ED91145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BF0C657-7911-A1D8-8B39-56C8B638E08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DC2EBF3-9839-281F-BEBB-CEB383ABAB8F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8704AF43-5258-308C-0FB8-47D10C24C39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28C0299A-16E1-61D2-68CC-468B18FD6933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66201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EC236E-DFAC-3925-4C3B-C11BA0264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FC91EB0-C735-7106-399A-98CA047A4AFB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9C5A6B5-5507-CA53-BA0B-CE9D793B156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1E87092-1FA9-BFB7-737E-562EB59D43A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E1C3C183-B6BD-D68D-AA18-08CFE47593D9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45E5E496-F0D4-420F-D712-00E2CE043DDC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54EF7DC0-F749-E714-F7B1-6416CD23751F}"/>
              </a:ext>
            </a:extLst>
          </p:cNvPr>
          <p:cNvSpPr/>
          <p:nvPr/>
        </p:nvSpPr>
        <p:spPr>
          <a:xfrm>
            <a:off x="8142104" y="5348433"/>
            <a:ext cx="1804245" cy="9418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6"/>
            <a:extLst>
              <a:ext uri="{FF2B5EF4-FFF2-40B4-BE49-F238E27FC236}">
                <a16:creationId xmlns:a16="http://schemas.microsoft.com/office/drawing/2014/main" id="{7C205F5F-DC80-D434-DEA9-5C35C2380DD5}"/>
              </a:ext>
            </a:extLst>
          </p:cNvPr>
          <p:cNvSpPr/>
          <p:nvPr/>
        </p:nvSpPr>
        <p:spPr>
          <a:xfrm>
            <a:off x="5710957" y="5351721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2BA0898A-11F8-976D-67BD-785AED6FA37B}"/>
              </a:ext>
            </a:extLst>
          </p:cNvPr>
          <p:cNvSpPr/>
          <p:nvPr/>
        </p:nvSpPr>
        <p:spPr>
          <a:xfrm>
            <a:off x="5651632" y="5706520"/>
            <a:ext cx="1804245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hlinkClick r:id="rId4"/>
            <a:extLst>
              <a:ext uri="{FF2B5EF4-FFF2-40B4-BE49-F238E27FC236}">
                <a16:creationId xmlns:a16="http://schemas.microsoft.com/office/drawing/2014/main" id="{DBC56FF5-4183-BF96-2AEE-75E027F9F595}"/>
              </a:ext>
            </a:extLst>
          </p:cNvPr>
          <p:cNvSpPr/>
          <p:nvPr/>
        </p:nvSpPr>
        <p:spPr>
          <a:xfrm>
            <a:off x="5672339" y="6064607"/>
            <a:ext cx="11632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13436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EA4A2A-46F1-582C-1F19-3F346D670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" y="192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F37BBF-8990-A8AB-5D7D-91A5B5175C9E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FF2FC6D-6BC8-CD87-FBC4-88C5D0CE1E73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C251085-5108-1C25-B920-CDD1844FAA5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91C8AD9-38CE-0553-89D5-AEE4F5A3A1D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dc6a8e-b73c-4394-9377-03a570af7719" xsi:nil="true"/>
    <lcf76f155ced4ddcb4097134ff3c332f xmlns="50f77f12-c84b-4f0e-b910-c9bd8ed2b301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C8F74A084D84F91FA53270E98751B" ma:contentTypeVersion="17" ma:contentTypeDescription="Create a new document." ma:contentTypeScope="" ma:versionID="0310970c4024a8853c886d0cca3dc6d7">
  <xsd:schema xmlns:xsd="http://www.w3.org/2001/XMLSchema" xmlns:xs="http://www.w3.org/2001/XMLSchema" xmlns:p="http://schemas.microsoft.com/office/2006/metadata/properties" xmlns:ns2="50f77f12-c84b-4f0e-b910-c9bd8ed2b301" xmlns:ns3="39dc6a8e-b73c-4394-9377-03a570af7719" targetNamespace="http://schemas.microsoft.com/office/2006/metadata/properties" ma:root="true" ma:fieldsID="0757fc897631a394fd5a39a1e6baed07" ns2:_="" ns3:_="">
    <xsd:import namespace="50f77f12-c84b-4f0e-b910-c9bd8ed2b301"/>
    <xsd:import namespace="39dc6a8e-b73c-4394-9377-03a570af77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f77f12-c84b-4f0e-b910-c9bd8ed2b3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0c5c7a5-3029-47c7-a3f0-a95ec131b6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dc6a8e-b73c-4394-9377-03a570af7719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3e457be-b4a8-4e65-b52c-53c3d1e97bfb}" ma:internalName="TaxCatchAll" ma:showField="CatchAllData" ma:web="39dc6a8e-b73c-4394-9377-03a570af77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http://www.w3.org/2000/xmlns/"/>
    <ds:schemaRef ds:uri="39dc6a8e-b73c-4394-9377-03a570af7719"/>
    <ds:schemaRef ds:uri="http://www.w3.org/2001/XMLSchema-instance"/>
    <ds:schemaRef ds:uri="50f77f12-c84b-4f0e-b910-c9bd8ed2b301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CD50AED-C658-4BC1-BBBF-0C8C515651AA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50f77f12-c84b-4f0e-b910-c9bd8ed2b301"/>
    <ds:schemaRef ds:uri="39dc6a8e-b73c-4394-9377-03a570af7719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Mrs T Patel</cp:lastModifiedBy>
  <cp:revision>22</cp:revision>
  <dcterms:created xsi:type="dcterms:W3CDTF">2022-03-08T17:50:39Z</dcterms:created>
  <dcterms:modified xsi:type="dcterms:W3CDTF">2024-01-10T15:17:22Z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0x01010098DC8F74A084D84F91FA53270E98751B</vt:lpwstr>
  </property>
  <property fmtid="{D5CDD505-2E9C-101B-9397-08002B2CF9AE}" pid="3" name="MediaServiceImageTags">
    <vt:lpwstr/>
  </property>
</Properties>
</file>