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4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technology-67825617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m/news/av/uk-england-beds-bucks-herts-6744511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m/news/technology-67825617" TargetMode="External"/><Relationship Id="rId4" Type="http://schemas.openxmlformats.org/officeDocument/2006/relationships/hyperlink" Target="http://www.bbc.com/news/av/uk-england-beds-bucks-herts-67445112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 with a door open&#10;&#10;Description automatically generated">
            <a:extLst>
              <a:ext uri="{FF2B5EF4-FFF2-40B4-BE49-F238E27FC236}">
                <a16:creationId xmlns:a16="http://schemas.microsoft.com/office/drawing/2014/main" id="{3B4BAABE-CEB3-F8F3-C7FF-647C9E570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A094BA-A368-A85D-9649-080B9A006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9" y="192"/>
            <a:ext cx="10691484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43442" y="569665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97364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6250646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FB31D8-F911-7DCC-30C6-F5CEF364C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A939A521-874C-767D-D019-B114130BD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C7C8C4-6F0D-8F08-EF65-33A5BD5C3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CD8153-2852-CA06-8C7E-CFCF2B171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ar safety instruction&#10;&#10;Description automatically generated with medium confidence">
            <a:extLst>
              <a:ext uri="{FF2B5EF4-FFF2-40B4-BE49-F238E27FC236}">
                <a16:creationId xmlns:a16="http://schemas.microsoft.com/office/drawing/2014/main" id="{26EBFFA3-EBCE-6FBB-7716-2F48AACA9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4D1E2D-B7CF-0D0C-74DD-09C5CF654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BE8639-EB42-AF24-BAE6-1909A1357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5B343D-F40D-8185-279F-FC09FB32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350E6F-821A-DC6A-572E-C9F897433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C6C345-AC85-DFD4-64CB-A97FC8DDF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DF1AD3-37AF-960F-C254-ECB4E605F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42DEB9-0E15-B72B-538C-86EA24F77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2ED7E5-CC0E-BD29-1BF2-3AD45B8E5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85121F8-F8D2-96E3-DC8B-779B8A6B8489}"/>
              </a:ext>
            </a:extLst>
          </p:cNvPr>
          <p:cNvSpPr/>
          <p:nvPr/>
        </p:nvSpPr>
        <p:spPr>
          <a:xfrm>
            <a:off x="7406349" y="2813620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B5E1C07-1C51-C7AB-B569-D940094DC6F2}"/>
              </a:ext>
            </a:extLst>
          </p:cNvPr>
          <p:cNvSpPr/>
          <p:nvPr/>
        </p:nvSpPr>
        <p:spPr>
          <a:xfrm>
            <a:off x="7406349" y="2157366"/>
            <a:ext cx="2795825" cy="424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8272F40-AAE6-4709-F4E4-2F35EFCE3470}"/>
              </a:ext>
            </a:extLst>
          </p:cNvPr>
          <p:cNvSpPr/>
          <p:nvPr/>
        </p:nvSpPr>
        <p:spPr>
          <a:xfrm>
            <a:off x="7406349" y="1702280"/>
            <a:ext cx="2537032" cy="218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7477169-05F4-4A3A-9AB9-05BAC9C4D448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20</cp:revision>
  <dcterms:created xsi:type="dcterms:W3CDTF">2022-03-08T17:50:39Z</dcterms:created>
  <dcterms:modified xsi:type="dcterms:W3CDTF">2024-01-16T13:48:30Z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