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67" r:id="rId2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t with books on it&#10;&#10;Description automatically generated">
            <a:extLst>
              <a:ext uri="{FF2B5EF4-FFF2-40B4-BE49-F238E27FC236}">
                <a16:creationId xmlns:a16="http://schemas.microsoft.com/office/drawing/2014/main" id="{E61DBAE7-3E3F-1CE3-CBEF-746C0BC08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t on a table with books&#10;&#10;Description automatically generated">
            <a:extLst>
              <a:ext uri="{FF2B5EF4-FFF2-40B4-BE49-F238E27FC236}">
                <a16:creationId xmlns:a16="http://schemas.microsoft.com/office/drawing/2014/main" id="{2E1CB785-A411-E933-6557-1DBBC6495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26F2EA8B-4D6E-60FA-524E-112A907CB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EA497332-6DA0-0204-314A-2E6451474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's books&#10;&#10;Description automatically generated">
            <a:extLst>
              <a:ext uri="{FF2B5EF4-FFF2-40B4-BE49-F238E27FC236}">
                <a16:creationId xmlns:a16="http://schemas.microsoft.com/office/drawing/2014/main" id="{9D90F30D-16B1-C1CB-AC80-D4E5A80E0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94154577-EE6F-BB63-0840-71EC19557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30F2A775-AFE7-D6A8-261F-42B9D5C8A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paper with blue text&#10;&#10;Description automatically generated">
            <a:extLst>
              <a:ext uri="{FF2B5EF4-FFF2-40B4-BE49-F238E27FC236}">
                <a16:creationId xmlns:a16="http://schemas.microsoft.com/office/drawing/2014/main" id="{0083A0F9-BE0F-58F1-4D2C-1B5F36C6B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number&#10;&#10;Description automatically generated">
            <a:extLst>
              <a:ext uri="{FF2B5EF4-FFF2-40B4-BE49-F238E27FC236}">
                <a16:creationId xmlns:a16="http://schemas.microsoft.com/office/drawing/2014/main" id="{0BBFAA9D-8335-8AED-370D-D49FD597D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umber&#10;&#10;Description automatically generated">
            <a:extLst>
              <a:ext uri="{FF2B5EF4-FFF2-40B4-BE49-F238E27FC236}">
                <a16:creationId xmlns:a16="http://schemas.microsoft.com/office/drawing/2014/main" id="{33AAB5A5-5391-2905-AC2C-A91329C60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umber&#10;&#10;Description automatically generated">
            <a:extLst>
              <a:ext uri="{FF2B5EF4-FFF2-40B4-BE49-F238E27FC236}">
                <a16:creationId xmlns:a16="http://schemas.microsoft.com/office/drawing/2014/main" id="{5DC80FB2-5EC2-1E33-A922-C32A228B2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Description automatically generated with medium confidence">
            <a:extLst>
              <a:ext uri="{FF2B5EF4-FFF2-40B4-BE49-F238E27FC236}">
                <a16:creationId xmlns:a16="http://schemas.microsoft.com/office/drawing/2014/main" id="{9B4549AA-655F-5ED8-F616-72D8F0702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906F2726-5C46-302A-95E1-49551DD17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logo&#10;&#10;Description automatically generated with medium confidence">
            <a:extLst>
              <a:ext uri="{FF2B5EF4-FFF2-40B4-BE49-F238E27FC236}">
                <a16:creationId xmlns:a16="http://schemas.microsoft.com/office/drawing/2014/main" id="{40A05831-7346-8AF9-0CB6-95E632DF0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a vocabulary&#10;&#10;Description automatically generated with medium confidence">
            <a:extLst>
              <a:ext uri="{FF2B5EF4-FFF2-40B4-BE49-F238E27FC236}">
                <a16:creationId xmlns:a16="http://schemas.microsoft.com/office/drawing/2014/main" id="{AD968A5E-B05E-5CC3-6216-492BC2A77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89A695E3-38BB-2AC0-D2D9-B69CDD500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Description automatically generated with medium confidence">
            <a:extLst>
              <a:ext uri="{FF2B5EF4-FFF2-40B4-BE49-F238E27FC236}">
                <a16:creationId xmlns:a16="http://schemas.microsoft.com/office/drawing/2014/main" id="{6EA4C5AC-8D9F-A1DB-CF58-A7555B15F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7" ma:contentTypeDescription="Create a new document." ma:contentTypeScope="" ma:versionID="0310970c4024a8853c886d0cca3dc6d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0757fc897631a394fd5a39a1e6baed07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B3BE75-2AF1-46E0-BDF4-046534A0D8CB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12</cp:revision>
  <dcterms:created xsi:type="dcterms:W3CDTF">2022-03-08T17:50:39Z</dcterms:created>
  <dcterms:modified xsi:type="dcterms:W3CDTF">2024-01-10T09:14:14Z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