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4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vIk1DT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EqvU_ezgaUU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EqvU_ezgaUU" TargetMode="External"/><Relationship Id="rId4" Type="http://schemas.openxmlformats.org/officeDocument/2006/relationships/hyperlink" Target="https://bit.ly/3vIk1D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a room&#10;&#10;Description automatically generated">
            <a:extLst>
              <a:ext uri="{FF2B5EF4-FFF2-40B4-BE49-F238E27FC236}">
                <a16:creationId xmlns:a16="http://schemas.microsoft.com/office/drawing/2014/main" id="{4BDE0FD9-EA23-E7A9-3ED3-8FA7C24CF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a meeting&#10;&#10;Description automatically generated">
            <a:extLst>
              <a:ext uri="{FF2B5EF4-FFF2-40B4-BE49-F238E27FC236}">
                <a16:creationId xmlns:a16="http://schemas.microsoft.com/office/drawing/2014/main" id="{56CA9BF7-3481-6EF8-3A6C-21A24B3D1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192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66445" y="568768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96468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624168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emotions&#10;&#10;Description automatically generated with medium confidence">
            <a:extLst>
              <a:ext uri="{FF2B5EF4-FFF2-40B4-BE49-F238E27FC236}">
                <a16:creationId xmlns:a16="http://schemas.microsoft.com/office/drawing/2014/main" id="{FB38BF1A-9C3B-61C7-9EA1-7CC232C437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90947E08-E0FD-BA78-0623-B4D881328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rochure&#10;&#10;Description automatically generated">
            <a:extLst>
              <a:ext uri="{FF2B5EF4-FFF2-40B4-BE49-F238E27FC236}">
                <a16:creationId xmlns:a16="http://schemas.microsoft.com/office/drawing/2014/main" id="{78763CC0-5EDE-D28D-9DD1-B508F1C0B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with a stick&#10;&#10;Description automatically generated">
            <a:extLst>
              <a:ext uri="{FF2B5EF4-FFF2-40B4-BE49-F238E27FC236}">
                <a16:creationId xmlns:a16="http://schemas.microsoft.com/office/drawing/2014/main" id="{99188737-BD07-2C81-FC5C-7700D2DCD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people&#10;&#10;Description automatically generated">
            <a:extLst>
              <a:ext uri="{FF2B5EF4-FFF2-40B4-BE49-F238E27FC236}">
                <a16:creationId xmlns:a16="http://schemas.microsoft.com/office/drawing/2014/main" id="{CA80C682-F4D2-7C6F-1DE0-055B805D7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a meeting&#10;&#10;Description automatically generated">
            <a:extLst>
              <a:ext uri="{FF2B5EF4-FFF2-40B4-BE49-F238E27FC236}">
                <a16:creationId xmlns:a16="http://schemas.microsoft.com/office/drawing/2014/main" id="{5AFD6496-B4C5-51C3-E1BE-7D9FA05AC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apping hands&#10;&#10;Description automatically generated">
            <a:extLst>
              <a:ext uri="{FF2B5EF4-FFF2-40B4-BE49-F238E27FC236}">
                <a16:creationId xmlns:a16="http://schemas.microsoft.com/office/drawing/2014/main" id="{D27FFFA8-89CE-F78F-8577-3E9222A08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B5927D65-26BD-70F5-D300-132506FD7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A40E5DEF-4D87-53E8-2163-773E32A95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 with a disability&#10;&#10;Description automatically generated with medium confidence">
            <a:extLst>
              <a:ext uri="{FF2B5EF4-FFF2-40B4-BE49-F238E27FC236}">
                <a16:creationId xmlns:a16="http://schemas.microsoft.com/office/drawing/2014/main" id="{858D3A49-37B2-4EC8-54BA-0DFEFCF07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98585E6A-7DEA-203E-8895-596DA40B8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Description automatically generated with medium confidence">
            <a:extLst>
              <a:ext uri="{FF2B5EF4-FFF2-40B4-BE49-F238E27FC236}">
                <a16:creationId xmlns:a16="http://schemas.microsoft.com/office/drawing/2014/main" id="{ADE2CC45-5B00-5A1C-9779-19C9ECB31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screenshots of a news article&#10;&#10;Description automatically generated">
            <a:extLst>
              <a:ext uri="{FF2B5EF4-FFF2-40B4-BE49-F238E27FC236}">
                <a16:creationId xmlns:a16="http://schemas.microsoft.com/office/drawing/2014/main" id="{31229182-6B1E-C023-3529-61E88622C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138ED236-CC60-B949-A06F-93F127A1D452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2351AD55-43F7-5C97-88A1-A8CDE4490586}"/>
              </a:ext>
            </a:extLst>
          </p:cNvPr>
          <p:cNvSpPr/>
          <p:nvPr/>
        </p:nvSpPr>
        <p:spPr>
          <a:xfrm>
            <a:off x="7406349" y="1602879"/>
            <a:ext cx="1409847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7FF4C4AA-797A-7D75-FB80-8B00AA647265}"/>
              </a:ext>
            </a:extLst>
          </p:cNvPr>
          <p:cNvSpPr/>
          <p:nvPr/>
        </p:nvSpPr>
        <p:spPr>
          <a:xfrm>
            <a:off x="7406349" y="2157366"/>
            <a:ext cx="291659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B9B506D-A92E-4539-818D-074AAF00735B}"/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18</cp:revision>
  <dcterms:created xsi:type="dcterms:W3CDTF">2022-03-08T17:50:39Z</dcterms:created>
  <dcterms:modified xsi:type="dcterms:W3CDTF">2024-01-30T14:51:12Z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