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81" r:id="rId6"/>
    <p:sldId id="282" r:id="rId7"/>
    <p:sldId id="279" r:id="rId8"/>
    <p:sldId id="280" r:id="rId9"/>
    <p:sldId id="278" r:id="rId10"/>
    <p:sldId id="277" r:id="rId11"/>
    <p:sldId id="276" r:id="rId12"/>
    <p:sldId id="264" r:id="rId13"/>
    <p:sldId id="263" r:id="rId14"/>
    <p:sldId id="262" r:id="rId15"/>
    <p:sldId id="261" r:id="rId16"/>
    <p:sldId id="260" r:id="rId17"/>
    <p:sldId id="259" r:id="rId18"/>
    <p:sldId id="257" r:id="rId19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36E5F4A-0624-4BF1-A7F1-5A9CC434F6FE}" v="1" dt="2024-01-10T11:18:03.591"/>
    <p1510:client id="{6E5F5330-B547-EC1B-55EC-B70F6E20EF1F}" v="1" dt="2024-01-10T15:14:20.76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3" d="100"/>
          <a:sy n="83" d="100"/>
        </p:scale>
        <p:origin x="825" y="5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eachers" userId="S::supplyteach@belmont.harrow.sch.uk::fc688dc1-3fc6-48d9-a72b-1a11f89ab24c" providerId="AD" clId="Web-{6E5F5330-B547-EC1B-55EC-B70F6E20EF1F}"/>
    <pc:docChg chg="sldOrd">
      <pc:chgData name="Teachers" userId="S::supplyteach@belmont.harrow.sch.uk::fc688dc1-3fc6-48d9-a72b-1a11f89ab24c" providerId="AD" clId="Web-{6E5F5330-B547-EC1B-55EC-B70F6E20EF1F}" dt="2024-01-10T15:14:20.765" v="0"/>
      <pc:docMkLst>
        <pc:docMk/>
      </pc:docMkLst>
      <pc:sldChg chg="ord">
        <pc:chgData name="Teachers" userId="S::supplyteach@belmont.harrow.sch.uk::fc688dc1-3fc6-48d9-a72b-1a11f89ab24c" providerId="AD" clId="Web-{6E5F5330-B547-EC1B-55EC-B70F6E20EF1F}" dt="2024-01-10T15:14:20.765" v="0"/>
        <pc:sldMkLst>
          <pc:docMk/>
          <pc:sldMk cId="136435567" sldId="280"/>
        </pc:sldMkLst>
      </pc:sldChg>
    </pc:docChg>
  </pc:docChgLst>
  <pc:docChgLst>
    <pc:chgData name="Miss Muscillo" userId="S::lmuscillo1.310@belmont.harrow.sch.uk::e72f9a60-4abc-4ecf-93d0-bcdf7a131eb6" providerId="AD" clId="Web-{536E5F4A-0624-4BF1-A7F1-5A9CC434F6FE}"/>
    <pc:docChg chg="sldOrd">
      <pc:chgData name="Miss Muscillo" userId="S::lmuscillo1.310@belmont.harrow.sch.uk::e72f9a60-4abc-4ecf-93d0-bcdf7a131eb6" providerId="AD" clId="Web-{536E5F4A-0624-4BF1-A7F1-5A9CC434F6FE}" dt="2024-01-10T11:18:03.591" v="0"/>
      <pc:docMkLst>
        <pc:docMk/>
      </pc:docMkLst>
      <pc:sldChg chg="ord">
        <pc:chgData name="Miss Muscillo" userId="S::lmuscillo1.310@belmont.harrow.sch.uk::e72f9a60-4abc-4ecf-93d0-bcdf7a131eb6" providerId="AD" clId="Web-{536E5F4A-0624-4BF1-A7F1-5A9CC434F6FE}" dt="2024-01-10T11:18:03.591" v="0"/>
        <pc:sldMkLst>
          <pc:docMk/>
          <pc:sldMk cId="1190434473" sldId="282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ATe3-3QZ_X0" TargetMode="External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emojis on a poster&#10;&#10;Description automatically generated">
            <a:extLst>
              <a:ext uri="{FF2B5EF4-FFF2-40B4-BE49-F238E27FC236}">
                <a16:creationId xmlns:a16="http://schemas.microsoft.com/office/drawing/2014/main" id="{1E139259-F31F-5B48-8A7B-A6340CA953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yellow emoji with a blue background&#10;&#10;Description automatically generated">
            <a:extLst>
              <a:ext uri="{FF2B5EF4-FFF2-40B4-BE49-F238E27FC236}">
                <a16:creationId xmlns:a16="http://schemas.microsoft.com/office/drawing/2014/main" id="{05A37903-B022-F7B9-E82E-50F0FFA6BD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4931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emojis&#10;&#10;Description automatically generated">
            <a:extLst>
              <a:ext uri="{FF2B5EF4-FFF2-40B4-BE49-F238E27FC236}">
                <a16:creationId xmlns:a16="http://schemas.microsoft.com/office/drawing/2014/main" id="{A54C3394-B952-6321-585D-71FBFE6010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4344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emojis with different expressions&#10;&#10;Description automatically generated">
            <a:extLst>
              <a:ext uri="{FF2B5EF4-FFF2-40B4-BE49-F238E27FC236}">
                <a16:creationId xmlns:a16="http://schemas.microsoft.com/office/drawing/2014/main" id="{155570E0-FC2F-E436-3759-4AB6146C94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912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Description automatically generated">
            <a:extLst>
              <a:ext uri="{FF2B5EF4-FFF2-40B4-BE49-F238E27FC236}">
                <a16:creationId xmlns:a16="http://schemas.microsoft.com/office/drawing/2014/main" id="{D77A244C-2B37-907A-38E9-FEBDBE8100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355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teddy bears with different expressions&#10;&#10;Description automatically generated">
            <a:extLst>
              <a:ext uri="{FF2B5EF4-FFF2-40B4-BE49-F238E27FC236}">
                <a16:creationId xmlns:a16="http://schemas.microsoft.com/office/drawing/2014/main" id="{FFBA9BDE-7D34-77DA-70AC-F81F8A7DAD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1705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black text&#10;&#10;Description automatically generated">
            <a:extLst>
              <a:ext uri="{FF2B5EF4-FFF2-40B4-BE49-F238E27FC236}">
                <a16:creationId xmlns:a16="http://schemas.microsoft.com/office/drawing/2014/main" id="{5F90286B-3E67-C7CF-ADC2-BF4946594E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686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artoon character with a circle and text&#10;&#10;Description automatically generated with medium confidence">
            <a:extLst>
              <a:ext uri="{FF2B5EF4-FFF2-40B4-BE49-F238E27FC236}">
                <a16:creationId xmlns:a16="http://schemas.microsoft.com/office/drawing/2014/main" id="{A6993448-879C-5B05-6213-786D27BA12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6604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emojis with different colored boxes&#10;&#10;Description automatically generated">
            <a:extLst>
              <a:ext uri="{FF2B5EF4-FFF2-40B4-BE49-F238E27FC236}">
                <a16:creationId xmlns:a16="http://schemas.microsoft.com/office/drawing/2014/main" id="{44846725-54BA-242A-688C-137EF52335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a couple of flags&#10;&#10;Description automatically generated with medium confidence">
            <a:extLst>
              <a:ext uri="{FF2B5EF4-FFF2-40B4-BE49-F238E27FC236}">
                <a16:creationId xmlns:a16="http://schemas.microsoft.com/office/drawing/2014/main" id="{886EC03E-08F9-EDB2-9686-9E92BD8F79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orful squares with symbols&#10;&#10;Description automatically generated">
            <a:extLst>
              <a:ext uri="{FF2B5EF4-FFF2-40B4-BE49-F238E27FC236}">
                <a16:creationId xmlns:a16="http://schemas.microsoft.com/office/drawing/2014/main" id="{6AAE67CF-56BA-B35C-CC3B-9F7DC371B1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ild's message&#10;&#10;Description automatically generated">
            <a:extLst>
              <a:ext uri="{FF2B5EF4-FFF2-40B4-BE49-F238E27FC236}">
                <a16:creationId xmlns:a16="http://schemas.microsoft.com/office/drawing/2014/main" id="{1A807C58-D1DE-7CF5-A6A0-D1E3141616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words on a table&#10;&#10;Description automatically generated with medium confidence">
            <a:extLst>
              <a:ext uri="{FF2B5EF4-FFF2-40B4-BE49-F238E27FC236}">
                <a16:creationId xmlns:a16="http://schemas.microsoft.com/office/drawing/2014/main" id="{E6ACFDDB-CD2E-3452-3797-A236AA6307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orful rectangular box with text&#10;&#10;Description automatically generated with medium confidence">
            <a:extLst>
              <a:ext uri="{FF2B5EF4-FFF2-40B4-BE49-F238E27FC236}">
                <a16:creationId xmlns:a16="http://schemas.microsoft.com/office/drawing/2014/main" id="{ECCD3D32-BC70-AAE8-ED46-324E22E786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F542A2A4-983C-A6D3-AF78-B6FB91EEC17D}"/>
              </a:ext>
            </a:extLst>
          </p:cNvPr>
          <p:cNvSpPr/>
          <p:nvPr/>
        </p:nvSpPr>
        <p:spPr>
          <a:xfrm>
            <a:off x="2017716" y="6395812"/>
            <a:ext cx="3066118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olorful cards with text&#10;&#10;Description automatically generated with medium confidence">
            <a:extLst>
              <a:ext uri="{FF2B5EF4-FFF2-40B4-BE49-F238E27FC236}">
                <a16:creationId xmlns:a16="http://schemas.microsoft.com/office/drawing/2014/main" id="{8B56FAF1-A79F-9FCC-70E6-A88499D12D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8DC8F74A084D84F91FA53270E98751B" ma:contentTypeVersion="17" ma:contentTypeDescription="Create a new document." ma:contentTypeScope="" ma:versionID="0310970c4024a8853c886d0cca3dc6d7">
  <xsd:schema xmlns:xsd="http://www.w3.org/2001/XMLSchema" xmlns:xs="http://www.w3.org/2001/XMLSchema" xmlns:p="http://schemas.microsoft.com/office/2006/metadata/properties" xmlns:ns2="50f77f12-c84b-4f0e-b910-c9bd8ed2b301" xmlns:ns3="39dc6a8e-b73c-4394-9377-03a570af7719" targetNamespace="http://schemas.microsoft.com/office/2006/metadata/properties" ma:root="true" ma:fieldsID="0757fc897631a394fd5a39a1e6baed07" ns2:_="" ns3:_="">
    <xsd:import namespace="50f77f12-c84b-4f0e-b910-c9bd8ed2b301"/>
    <xsd:import namespace="39dc6a8e-b73c-4394-9377-03a570af771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f77f12-c84b-4f0e-b910-c9bd8ed2b30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Length (seconds)" ma:internalName="MediaLengthInSeconds" ma:readOnly="true">
      <xsd:simpleType>
        <xsd:restriction base="dms:Unknown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40c5c7a5-3029-47c7-a3f0-a95ec131b67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1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9dc6a8e-b73c-4394-9377-03a570af7719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83e457be-b4a8-4e65-b52c-53c3d1e97bfb}" ma:internalName="TaxCatchAll" ma:showField="CatchAllData" ma:web="39dc6a8e-b73c-4394-9377-03a570af771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39dc6a8e-b73c-4394-9377-03a570af7719" xsi:nil="true"/>
    <lcf76f155ced4ddcb4097134ff3c332f xmlns="50f77f12-c84b-4f0e-b910-c9bd8ed2b301">
      <Terms xmlns="http://schemas.microsoft.com/office/infopath/2007/PartnerControls"/>
    </lcf76f155ced4ddcb4097134ff3c332f>
    <SharedWithUsers xmlns="39dc6a8e-b73c-4394-9377-03a570af7719">
      <UserInfo>
        <DisplayName>Miss Raval</DisplayName>
        <AccountId>362</AccountId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5A75C0BA-1FD6-410A-A642-487F5CE9ED2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0f77f12-c84b-4f0e-b910-c9bd8ed2b301"/>
    <ds:schemaRef ds:uri="39dc6a8e-b73c-4394-9377-03a570af771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  <ds:schemaRef ds:uri="39dc6a8e-b73c-4394-9377-03a570af7719"/>
    <ds:schemaRef ds:uri="50f77f12-c84b-4f0e-b910-c9bd8ed2b301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Custom</PresentationFormat>
  <Paragraphs>0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Lisa Lodge</cp:lastModifiedBy>
  <cp:revision>16</cp:revision>
  <dcterms:created xsi:type="dcterms:W3CDTF">2022-03-08T17:50:39Z</dcterms:created>
  <dcterms:modified xsi:type="dcterms:W3CDTF">2024-01-10T15:14:23Z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0x01010098DC8F74A084D84F91FA53270E98751B</vt:lpwstr>
  </property>
  <property fmtid="{D5CDD505-2E9C-101B-9397-08002B2CF9AE}" pid="3" name="MediaServiceImageTags">
    <vt:lpwstr/>
  </property>
</Properties>
</file>