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6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Yy73H95TOw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a meeting&#10;&#10;Description automatically generated">
            <a:extLst>
              <a:ext uri="{FF2B5EF4-FFF2-40B4-BE49-F238E27FC236}">
                <a16:creationId xmlns:a16="http://schemas.microsoft.com/office/drawing/2014/main" id="{AB87D2B6-5DF1-3381-9052-EE920B4949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a meeting&#10;&#10;Description automatically generated">
            <a:extLst>
              <a:ext uri="{FF2B5EF4-FFF2-40B4-BE49-F238E27FC236}">
                <a16:creationId xmlns:a16="http://schemas.microsoft.com/office/drawing/2014/main" id="{F6210AF2-39C9-524B-8EDC-B6307D6197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Description automatically generated">
            <a:extLst>
              <a:ext uri="{FF2B5EF4-FFF2-40B4-BE49-F238E27FC236}">
                <a16:creationId xmlns:a16="http://schemas.microsoft.com/office/drawing/2014/main" id="{5D2509D8-F6AC-E6F9-896A-47C3A838E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8EC3AB87-57E2-87DA-5AC3-16C5B4B38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colored text&#10;&#10;Description automatically generated with medium confidence">
            <a:extLst>
              <a:ext uri="{FF2B5EF4-FFF2-40B4-BE49-F238E27FC236}">
                <a16:creationId xmlns:a16="http://schemas.microsoft.com/office/drawing/2014/main" id="{75CE9D69-5391-D289-C9DC-70FF40874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Description automatically generated">
            <a:extLst>
              <a:ext uri="{FF2B5EF4-FFF2-40B4-BE49-F238E27FC236}">
                <a16:creationId xmlns:a16="http://schemas.microsoft.com/office/drawing/2014/main" id="{A41D387D-918F-2634-6886-1E574F224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D88D6A1C-EDA3-1A6E-A9EE-7505CFC5F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nk voting cards&#10;&#10;Description automatically generated with medium confidence">
            <a:extLst>
              <a:ext uri="{FF2B5EF4-FFF2-40B4-BE49-F238E27FC236}">
                <a16:creationId xmlns:a16="http://schemas.microsoft.com/office/drawing/2014/main" id="{312B6FD6-0E4D-83E1-7845-21F3CCD1B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 with a green cartoon character&#10;&#10;Description automatically generated">
            <a:extLst>
              <a:ext uri="{FF2B5EF4-FFF2-40B4-BE49-F238E27FC236}">
                <a16:creationId xmlns:a16="http://schemas.microsoft.com/office/drawing/2014/main" id="{AF534697-59C4-1B9E-EB52-E7E9884FC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 with cartoon characters&#10;&#10;Description automatically generated">
            <a:extLst>
              <a:ext uri="{FF2B5EF4-FFF2-40B4-BE49-F238E27FC236}">
                <a16:creationId xmlns:a16="http://schemas.microsoft.com/office/drawing/2014/main" id="{A389849B-2BA3-EEFD-F511-3817A5CCA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5E111E2E-DFF7-EACF-737D-6BF4F0A41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357C6F83-B0EC-367F-149F-7FC77F557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 with a disability&#10;&#10;Description automatically generated with medium confidence">
            <a:extLst>
              <a:ext uri="{FF2B5EF4-FFF2-40B4-BE49-F238E27FC236}">
                <a16:creationId xmlns:a16="http://schemas.microsoft.com/office/drawing/2014/main" id="{C499191B-AA4F-9630-DA58-1059CD0070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text on it&#10;&#10;Description automatically generated">
            <a:extLst>
              <a:ext uri="{FF2B5EF4-FFF2-40B4-BE49-F238E27FC236}">
                <a16:creationId xmlns:a16="http://schemas.microsoft.com/office/drawing/2014/main" id="{F1546A3B-88F4-6CF4-A57B-0411070C2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text boxes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DCD9571-702A-67CD-D6D8-B58583FF3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DB2E9EF-6484-D2A5-62E7-9BCD2163D52E}"/>
              </a:ext>
            </a:extLst>
          </p:cNvPr>
          <p:cNvSpPr/>
          <p:nvPr/>
        </p:nvSpPr>
        <p:spPr>
          <a:xfrm>
            <a:off x="2877524" y="6124852"/>
            <a:ext cx="2361585" cy="3977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Description automatically generated">
            <a:extLst>
              <a:ext uri="{FF2B5EF4-FFF2-40B4-BE49-F238E27FC236}">
                <a16:creationId xmlns:a16="http://schemas.microsoft.com/office/drawing/2014/main" id="{3C72027C-C936-B60E-8B21-147F9366FD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8" ma:contentTypeDescription="Create a new document." ma:contentTypeScope="" ma:versionID="1376a07204b8540ebaf24c7c5eda768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b3f4f5258f770fe4dced5cf2029b972f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FD5478E-FA95-4844-8774-CAC7B035E470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14</cp:revision>
  <dcterms:created xsi:type="dcterms:W3CDTF">2022-03-08T17:50:39Z</dcterms:created>
  <dcterms:modified xsi:type="dcterms:W3CDTF">2024-01-30T15:35:00Z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