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76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79" r:id="rId19"/>
    <p:sldId id="284" r:id="rId20"/>
    <p:sldId id="270" r:id="rId21"/>
    <p:sldId id="281" r:id="rId22"/>
    <p:sldId id="268" r:id="rId23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825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23/01/2024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23/01/2024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mediacentre/mediapacks/style-it-out-emma-willis-cbbc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bbc.co.uk/newsround/67892182" TargetMode="External"/><Relationship Id="rId4" Type="http://schemas.openxmlformats.org/officeDocument/2006/relationships/hyperlink" Target="http://www.picture-news.co.uk/discuss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newsround/67892182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bbc.co.uk/mediacentre/mediapacks/style-it-out-emma-willis-cbbc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holding a necklace&#10;&#10;Description automatically generated">
            <a:extLst>
              <a:ext uri="{FF2B5EF4-FFF2-40B4-BE49-F238E27FC236}">
                <a16:creationId xmlns:a16="http://schemas.microsoft.com/office/drawing/2014/main" id="{2D79E6CC-BA8E-63F6-7F73-BC50D3657D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looking at a necklace of pearls&#10;&#10;Description automatically generated">
            <a:extLst>
              <a:ext uri="{FF2B5EF4-FFF2-40B4-BE49-F238E27FC236}">
                <a16:creationId xmlns:a16="http://schemas.microsoft.com/office/drawing/2014/main" id="{E23B2D83-D1CC-2D8F-BCEA-AB179C324D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B9792DE-C1DC-49AA-9C70-A10ABDA75E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7" y="0"/>
            <a:ext cx="10691486" cy="7559483"/>
          </a:xfrm>
          <a:prstGeom prst="rect">
            <a:avLst/>
          </a:prstGeom>
        </p:spPr>
      </p:pic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E26559D9-3A7A-7AAF-DC4E-F5B06901D167}"/>
              </a:ext>
            </a:extLst>
          </p:cNvPr>
          <p:cNvSpPr/>
          <p:nvPr/>
        </p:nvSpPr>
        <p:spPr>
          <a:xfrm>
            <a:off x="6752017" y="5965141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4"/>
            <a:extLst>
              <a:ext uri="{FF2B5EF4-FFF2-40B4-BE49-F238E27FC236}">
                <a16:creationId xmlns:a16="http://schemas.microsoft.com/office/drawing/2014/main" id="{B80B92D1-3A04-1673-D9BD-45F8EE7558A4}"/>
              </a:ext>
            </a:extLst>
          </p:cNvPr>
          <p:cNvSpPr/>
          <p:nvPr/>
        </p:nvSpPr>
        <p:spPr>
          <a:xfrm>
            <a:off x="6792515" y="6242139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5"/>
            <a:extLst>
              <a:ext uri="{FF2B5EF4-FFF2-40B4-BE49-F238E27FC236}">
                <a16:creationId xmlns:a16="http://schemas.microsoft.com/office/drawing/2014/main" id="{F1748A02-B05D-F28C-A926-6B2602A2E21F}"/>
              </a:ext>
            </a:extLst>
          </p:cNvPr>
          <p:cNvSpPr/>
          <p:nvPr/>
        </p:nvSpPr>
        <p:spPr>
          <a:xfrm>
            <a:off x="6925813" y="5688143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emotions&#10;&#10;Description automatically generated with medium confidence">
            <a:extLst>
              <a:ext uri="{FF2B5EF4-FFF2-40B4-BE49-F238E27FC236}">
                <a16:creationId xmlns:a16="http://schemas.microsoft.com/office/drawing/2014/main" id="{63133707-3FBF-8B01-8D17-05034995BF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Description automatically generated">
            <a:extLst>
              <a:ext uri="{FF2B5EF4-FFF2-40B4-BE49-F238E27FC236}">
                <a16:creationId xmlns:a16="http://schemas.microsoft.com/office/drawing/2014/main" id="{63941A7B-EBF9-881E-805E-92F83E20E6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8F6060C1-E200-8D84-C2DE-EBCF4FAC0A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different people&#10;&#10;Description automatically generated">
            <a:extLst>
              <a:ext uri="{FF2B5EF4-FFF2-40B4-BE49-F238E27FC236}">
                <a16:creationId xmlns:a16="http://schemas.microsoft.com/office/drawing/2014/main" id="{C2E3EF00-B2D1-4152-3785-1757F1B91D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chure of a fashion model&#10;&#10;Description automatically generated">
            <a:extLst>
              <a:ext uri="{FF2B5EF4-FFF2-40B4-BE49-F238E27FC236}">
                <a16:creationId xmlns:a16="http://schemas.microsoft.com/office/drawing/2014/main" id="{46D98CF5-52CC-62CE-ED91-0AA2C03176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looking at a necklace of pearls&#10;&#10;Description automatically generated">
            <a:extLst>
              <a:ext uri="{FF2B5EF4-FFF2-40B4-BE49-F238E27FC236}">
                <a16:creationId xmlns:a16="http://schemas.microsoft.com/office/drawing/2014/main" id="{22D630FB-8635-1CF3-FB87-14F389E1D5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around each other&#10;&#10;Description automatically generated">
            <a:extLst>
              <a:ext uri="{FF2B5EF4-FFF2-40B4-BE49-F238E27FC236}">
                <a16:creationId xmlns:a16="http://schemas.microsoft.com/office/drawing/2014/main" id="{72FC48CB-7D30-6A26-8DBA-428093DB68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Description automatically generated with medium confidence">
            <a:extLst>
              <a:ext uri="{FF2B5EF4-FFF2-40B4-BE49-F238E27FC236}">
                <a16:creationId xmlns:a16="http://schemas.microsoft.com/office/drawing/2014/main" id="{A9E3AD5D-01EE-2E31-79BA-021D413BB0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haracteristics&#10;&#10;Description automatically generated with medium confidence">
            <a:extLst>
              <a:ext uri="{FF2B5EF4-FFF2-40B4-BE49-F238E27FC236}">
                <a16:creationId xmlns:a16="http://schemas.microsoft.com/office/drawing/2014/main" id="{D197B9D9-AD87-7B0C-BE40-15E6D10DA2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character and a logo&#10;&#10;Description automatically generated with medium confidence">
            <a:extLst>
              <a:ext uri="{FF2B5EF4-FFF2-40B4-BE49-F238E27FC236}">
                <a16:creationId xmlns:a16="http://schemas.microsoft.com/office/drawing/2014/main" id="{EC359E0D-81D0-C98E-FC49-362D169D7E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vocabulary and writing&#10;&#10;Description automatically generated with medium confidence">
            <a:extLst>
              <a:ext uri="{FF2B5EF4-FFF2-40B4-BE49-F238E27FC236}">
                <a16:creationId xmlns:a16="http://schemas.microsoft.com/office/drawing/2014/main" id="{C4517A8B-93EF-BED7-F8D2-E4C8B984BA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different types of information&#10;&#10;Description automatically generated with medium confidence">
            <a:extLst>
              <a:ext uri="{FF2B5EF4-FFF2-40B4-BE49-F238E27FC236}">
                <a16:creationId xmlns:a16="http://schemas.microsoft.com/office/drawing/2014/main" id="{9E2D3A9C-2174-654B-1334-090144A094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screenshots of a news&#10;&#10;Description automatically generated">
            <a:extLst>
              <a:ext uri="{FF2B5EF4-FFF2-40B4-BE49-F238E27FC236}">
                <a16:creationId xmlns:a16="http://schemas.microsoft.com/office/drawing/2014/main" id="{09079DFE-8025-EA4D-EE77-BB7AEE21A1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052D2A1E-DA0F-280F-9F2C-7E32B9BC0E01}"/>
              </a:ext>
            </a:extLst>
          </p:cNvPr>
          <p:cNvSpPr/>
          <p:nvPr/>
        </p:nvSpPr>
        <p:spPr>
          <a:xfrm>
            <a:off x="7406349" y="1673525"/>
            <a:ext cx="2333074" cy="2415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DDE358A-909D-69EF-2739-EA31D43A49C7}"/>
              </a:ext>
            </a:extLst>
          </p:cNvPr>
          <p:cNvSpPr/>
          <p:nvPr/>
        </p:nvSpPr>
        <p:spPr>
          <a:xfrm>
            <a:off x="7406349" y="2272385"/>
            <a:ext cx="2870587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2454D3A5-0ED6-1160-A8D0-2E3533478AD2}"/>
              </a:ext>
            </a:extLst>
          </p:cNvPr>
          <p:cNvSpPr/>
          <p:nvPr/>
        </p:nvSpPr>
        <p:spPr>
          <a:xfrm>
            <a:off x="7406349" y="2784865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4898992-5B54-DD99-AA7B-8E4196B048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3" y="96"/>
            <a:ext cx="10691486" cy="7559482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418D15F-3A8F-7F21-CB14-E8573ED91145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BF0C657-7911-A1D8-8B39-56C8B638E087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DC2EBF3-9839-281F-BEBB-CEB383ABAB8F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8704AF43-5258-308C-0FB8-47D10C24C390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28C0299A-16E1-61D2-68CC-468B18FD6933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66201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0EC236E-DFAC-3925-4C3B-C11BA0264D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3" y="96"/>
            <a:ext cx="10691486" cy="7559482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7FC91EB0-C735-7106-399A-98CA047A4AFB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D9C5A6B5-5507-CA53-BA0B-CE9D793B1567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1E87092-1FA9-BFB7-737E-562EB59D43A6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E1C3C183-B6BD-D68D-AA18-08CFE47593D9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45E5E496-F0D4-420F-D712-00E2CE043DDC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3"/>
            <a:extLst>
              <a:ext uri="{FF2B5EF4-FFF2-40B4-BE49-F238E27FC236}">
                <a16:creationId xmlns:a16="http://schemas.microsoft.com/office/drawing/2014/main" id="{54EF7DC0-F749-E714-F7B1-6416CD23751F}"/>
              </a:ext>
            </a:extLst>
          </p:cNvPr>
          <p:cNvSpPr/>
          <p:nvPr/>
        </p:nvSpPr>
        <p:spPr>
          <a:xfrm>
            <a:off x="8142104" y="5348433"/>
            <a:ext cx="1804245" cy="9418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6"/>
            <a:extLst>
              <a:ext uri="{FF2B5EF4-FFF2-40B4-BE49-F238E27FC236}">
                <a16:creationId xmlns:a16="http://schemas.microsoft.com/office/drawing/2014/main" id="{7C205F5F-DC80-D434-DEA9-5C35C2380DD5}"/>
              </a:ext>
            </a:extLst>
          </p:cNvPr>
          <p:cNvSpPr/>
          <p:nvPr/>
        </p:nvSpPr>
        <p:spPr>
          <a:xfrm>
            <a:off x="5710957" y="5351721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hlinkClick r:id="rId5"/>
            <a:extLst>
              <a:ext uri="{FF2B5EF4-FFF2-40B4-BE49-F238E27FC236}">
                <a16:creationId xmlns:a16="http://schemas.microsoft.com/office/drawing/2014/main" id="{2BA0898A-11F8-976D-67BD-785AED6FA37B}"/>
              </a:ext>
            </a:extLst>
          </p:cNvPr>
          <p:cNvSpPr/>
          <p:nvPr/>
        </p:nvSpPr>
        <p:spPr>
          <a:xfrm>
            <a:off x="5651632" y="5706520"/>
            <a:ext cx="1804245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hlinkClick r:id="rId4"/>
            <a:extLst>
              <a:ext uri="{FF2B5EF4-FFF2-40B4-BE49-F238E27FC236}">
                <a16:creationId xmlns:a16="http://schemas.microsoft.com/office/drawing/2014/main" id="{DBC56FF5-4183-BF96-2AEE-75E027F9F595}"/>
              </a:ext>
            </a:extLst>
          </p:cNvPr>
          <p:cNvSpPr/>
          <p:nvPr/>
        </p:nvSpPr>
        <p:spPr>
          <a:xfrm>
            <a:off x="5672339" y="6064607"/>
            <a:ext cx="116328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13436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4EA4A2A-46F1-582C-1F19-3F346D670C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2" y="192"/>
            <a:ext cx="10691486" cy="7559482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3F37BBF-8990-A8AB-5D7D-91A5B5175C9E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FF2FC6D-6BC8-CD87-FBC4-88C5D0CE1E73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C251085-5108-1C25-B920-CDD1844FAA5A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C91C8AD9-38CE-0553-89D5-AEE4F5A3A1D8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DAA74F82-BA18-726C-890A-59C4738956B6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263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9dc6a8e-b73c-4394-9377-03a570af7719" xsi:nil="true"/>
    <lcf76f155ced4ddcb4097134ff3c332f xmlns="50f77f12-c84b-4f0e-b910-c9bd8ed2b301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8DC8F74A084D84F91FA53270E98751B" ma:contentTypeVersion="18" ma:contentTypeDescription="Create a new document." ma:contentTypeScope="" ma:versionID="1376a07204b8540ebaf24c7c5eda7687">
  <xsd:schema xmlns:xsd="http://www.w3.org/2001/XMLSchema" xmlns:xs="http://www.w3.org/2001/XMLSchema" xmlns:p="http://schemas.microsoft.com/office/2006/metadata/properties" xmlns:ns2="50f77f12-c84b-4f0e-b910-c9bd8ed2b301" xmlns:ns3="39dc6a8e-b73c-4394-9377-03a570af7719" targetNamespace="http://schemas.microsoft.com/office/2006/metadata/properties" ma:root="true" ma:fieldsID="b3f4f5258f770fe4dced5cf2029b972f" ns2:_="" ns3:_="">
    <xsd:import namespace="50f77f12-c84b-4f0e-b910-c9bd8ed2b301"/>
    <xsd:import namespace="39dc6a8e-b73c-4394-9377-03a570af77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f77f12-c84b-4f0e-b910-c9bd8ed2b30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40c5c7a5-3029-47c7-a3f0-a95ec131b67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dc6a8e-b73c-4394-9377-03a570af7719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3e457be-b4a8-4e65-b52c-53c3d1e97bfb}" ma:internalName="TaxCatchAll" ma:showField="CatchAllData" ma:web="39dc6a8e-b73c-4394-9377-03a570af77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D838450E-5462-496C-8593-DDD322A5F52B}"/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Lisa Lodge</cp:lastModifiedBy>
  <cp:revision>19</cp:revision>
  <dcterms:created xsi:type="dcterms:W3CDTF">2022-03-08T17:50:39Z</dcterms:created>
  <dcterms:modified xsi:type="dcterms:W3CDTF">2024-01-23T12:34:57Z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0x01010098DC8F74A084D84F91FA53270E98751B</vt:lpwstr>
  </property>
  <property fmtid="{D5CDD505-2E9C-101B-9397-08002B2CF9AE}" pid="3" name="MediaServiceImageTags">
    <vt:lpwstr/>
  </property>
</Properties>
</file>