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76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79" r:id="rId19"/>
    <p:sldId id="284" r:id="rId20"/>
    <p:sldId id="270" r:id="rId21"/>
    <p:sldId id="281" r:id="rId22"/>
    <p:sldId id="268" r:id="rId2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C54068-997C-29E9-6004-71353DE9AAB2}" v="2" dt="2024-01-13T13:29:34.90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825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S Patel" userId="S::spatel245.310@belmont.harrow.sch.uk::9514a6bb-7d79-4f55-9287-ed969418b108" providerId="AD" clId="Web-{1FC54068-997C-29E9-6004-71353DE9AAB2}"/>
    <pc:docChg chg="modSld">
      <pc:chgData name="Miss S Patel" userId="S::spatel245.310@belmont.harrow.sch.uk::9514a6bb-7d79-4f55-9287-ed969418b108" providerId="AD" clId="Web-{1FC54068-997C-29E9-6004-71353DE9AAB2}" dt="2024-01-13T13:29:34.908" v="1"/>
      <pc:docMkLst>
        <pc:docMk/>
      </pc:docMkLst>
      <pc:sldChg chg="modSp">
        <pc:chgData name="Miss S Patel" userId="S::spatel245.310@belmont.harrow.sch.uk::9514a6bb-7d79-4f55-9287-ed969418b108" providerId="AD" clId="Web-{1FC54068-997C-29E9-6004-71353DE9AAB2}" dt="2024-01-13T13:29:34.908" v="1"/>
        <pc:sldMkLst>
          <pc:docMk/>
          <pc:sldMk cId="679035489" sldId="279"/>
        </pc:sldMkLst>
        <pc:picChg chg="mod modCrop">
          <ac:chgData name="Miss S Patel" userId="S::spatel245.310@belmont.harrow.sch.uk::9514a6bb-7d79-4f55-9287-ed969418b108" providerId="AD" clId="Web-{1FC54068-997C-29E9-6004-71353DE9AAB2}" dt="2024-01-13T13:29:34.908" v="1"/>
          <ac:picMkLst>
            <pc:docMk/>
            <pc:sldMk cId="679035489" sldId="279"/>
            <ac:picMk id="3" creationId="{54BAD60B-7F7F-DE25-7A35-2B409E7FBCC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13/01/2024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horturl.at/mwFVW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7mCTSu3dco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shorturl.at/mwFVW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7mCTSu3dco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t with books on the shelf&#10;&#10;Description automatically generated with medium confidence">
            <a:extLst>
              <a:ext uri="{FF2B5EF4-FFF2-40B4-BE49-F238E27FC236}">
                <a16:creationId xmlns:a16="http://schemas.microsoft.com/office/drawing/2014/main" id="{38655031-F1ED-0B30-1F25-F091AE860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t and books on a table&#10;&#10;Description automatically generated">
            <a:extLst>
              <a:ext uri="{FF2B5EF4-FFF2-40B4-BE49-F238E27FC236}">
                <a16:creationId xmlns:a16="http://schemas.microsoft.com/office/drawing/2014/main" id="{A2CBA441-00F9-D19A-3E23-C5440AF789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92"/>
            <a:ext cx="10691486" cy="7559483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54944" y="527683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725866" y="555383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583082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Description automatically generated with medium confidence">
            <a:extLst>
              <a:ext uri="{FF2B5EF4-FFF2-40B4-BE49-F238E27FC236}">
                <a16:creationId xmlns:a16="http://schemas.microsoft.com/office/drawing/2014/main" id="{6488C7E8-3306-2F25-7C2A-C1F1F39466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Description automatically generated">
            <a:extLst>
              <a:ext uri="{FF2B5EF4-FFF2-40B4-BE49-F238E27FC236}">
                <a16:creationId xmlns:a16="http://schemas.microsoft.com/office/drawing/2014/main" id="{6B3F6169-2B03-0A96-E6D2-264D830D44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3BABD5D5-DF69-BD60-D0D2-D4CAB54AF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images of various objects&#10;&#10;Description automatically generated">
            <a:extLst>
              <a:ext uri="{FF2B5EF4-FFF2-40B4-BE49-F238E27FC236}">
                <a16:creationId xmlns:a16="http://schemas.microsoft.com/office/drawing/2014/main" id="{A5401222-E299-79BB-6EF0-BC4270FBD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child using a tablet&#10;&#10;Description automatically generated">
            <a:extLst>
              <a:ext uri="{FF2B5EF4-FFF2-40B4-BE49-F238E27FC236}">
                <a16:creationId xmlns:a16="http://schemas.microsoft.com/office/drawing/2014/main" id="{DDF241A7-BA43-44DF-C4A2-86E1DBAE1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ablet and books on a table&#10;&#10;Description automatically generated">
            <a:extLst>
              <a:ext uri="{FF2B5EF4-FFF2-40B4-BE49-F238E27FC236}">
                <a16:creationId xmlns:a16="http://schemas.microsoft.com/office/drawing/2014/main" id="{31C07FB2-7241-92E5-D068-985A011F59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drawings on it&#10;&#10;Description automatically generated">
            <a:extLst>
              <a:ext uri="{FF2B5EF4-FFF2-40B4-BE49-F238E27FC236}">
                <a16:creationId xmlns:a16="http://schemas.microsoft.com/office/drawing/2014/main" id="{FD41B1EB-80FF-7B50-A8D4-E6A50DA680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ouple of flags&#10;&#10;Description automatically generated with medium confidence">
            <a:extLst>
              <a:ext uri="{FF2B5EF4-FFF2-40B4-BE49-F238E27FC236}">
                <a16:creationId xmlns:a16="http://schemas.microsoft.com/office/drawing/2014/main" id="{F5DB8B7F-959D-3ADC-E1DF-63F107B725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Description automatically generated">
            <a:extLst>
              <a:ext uri="{FF2B5EF4-FFF2-40B4-BE49-F238E27FC236}">
                <a16:creationId xmlns:a16="http://schemas.microsoft.com/office/drawing/2014/main" id="{FE043627-8F45-2083-134B-649963B90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character holding a device&#10;&#10;Description automatically generated with medium confidence">
            <a:extLst>
              <a:ext uri="{FF2B5EF4-FFF2-40B4-BE49-F238E27FC236}">
                <a16:creationId xmlns:a16="http://schemas.microsoft.com/office/drawing/2014/main" id="{7B849F74-F41F-4BC6-44B4-7672A5D150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riting chart&#10;&#10;Description automatically generated">
            <a:extLst>
              <a:ext uri="{FF2B5EF4-FFF2-40B4-BE49-F238E27FC236}">
                <a16:creationId xmlns:a16="http://schemas.microsoft.com/office/drawing/2014/main" id="{99C8CF96-5EE4-217A-B56C-544C82799D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ew informational posters&#10;&#10;Description automatically generated with medium confidence">
            <a:extLst>
              <a:ext uri="{FF2B5EF4-FFF2-40B4-BE49-F238E27FC236}">
                <a16:creationId xmlns:a16="http://schemas.microsoft.com/office/drawing/2014/main" id="{54BAD60B-7F7F-DE25-7A35-2B409E7FBC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7" t="-3205" r="66" b="3110"/>
          <a:stretch/>
        </p:blipFill>
        <p:spPr>
          <a:xfrm>
            <a:off x="0" y="96"/>
            <a:ext cx="10691824" cy="7566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paper&#10;&#10;Description automatically generated with medium confidence">
            <a:extLst>
              <a:ext uri="{FF2B5EF4-FFF2-40B4-BE49-F238E27FC236}">
                <a16:creationId xmlns:a16="http://schemas.microsoft.com/office/drawing/2014/main" id="{AB5EF1E3-EFAA-B6BC-F326-F7AD90D87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DB2A62AA-A385-53E0-63BD-DDC5B1E75700}"/>
              </a:ext>
            </a:extLst>
          </p:cNvPr>
          <p:cNvSpPr/>
          <p:nvPr/>
        </p:nvSpPr>
        <p:spPr>
          <a:xfrm>
            <a:off x="7406349" y="1602879"/>
            <a:ext cx="2333074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1DE7E99D-4E9A-24F2-A20A-C7BA9F83D85E}"/>
              </a:ext>
            </a:extLst>
          </p:cNvPr>
          <p:cNvSpPr/>
          <p:nvPr/>
        </p:nvSpPr>
        <p:spPr>
          <a:xfrm>
            <a:off x="7406349" y="2157366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5323C3A-2115-BAF1-E8B7-C9D784DF2047}"/>
              </a:ext>
            </a:extLst>
          </p:cNvPr>
          <p:cNvSpPr/>
          <p:nvPr/>
        </p:nvSpPr>
        <p:spPr>
          <a:xfrm>
            <a:off x="7406349" y="263534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898992-5B54-DD99-AA7B-8E4196B048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418D15F-3A8F-7F21-CB14-E8573ED9114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BF0C657-7911-A1D8-8B39-56C8B638E0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DC2EBF3-9839-281F-BEBB-CEB383ABAB8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8704AF43-5258-308C-0FB8-47D10C24C390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28C0299A-16E1-61D2-68CC-468B18FD6933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662013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EC236E-DFAC-3925-4C3B-C11BA0264D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96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C91EB0-C735-7106-399A-98CA047A4AF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9C5A6B5-5507-CA53-BA0B-CE9D793B156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1E87092-1FA9-BFB7-737E-562EB59D43A6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1C3C183-B6BD-D68D-AA18-08CFE47593D9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5E5E496-F0D4-420F-D712-00E2CE043DDC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54EF7DC0-F749-E714-F7B1-6416CD23751F}"/>
              </a:ext>
            </a:extLst>
          </p:cNvPr>
          <p:cNvSpPr/>
          <p:nvPr/>
        </p:nvSpPr>
        <p:spPr>
          <a:xfrm>
            <a:off x="8142104" y="5348433"/>
            <a:ext cx="1804245" cy="9418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6"/>
            <a:extLst>
              <a:ext uri="{FF2B5EF4-FFF2-40B4-BE49-F238E27FC236}">
                <a16:creationId xmlns:a16="http://schemas.microsoft.com/office/drawing/2014/main" id="{7C205F5F-DC80-D434-DEA9-5C35C2380DD5}"/>
              </a:ext>
            </a:extLst>
          </p:cNvPr>
          <p:cNvSpPr/>
          <p:nvPr/>
        </p:nvSpPr>
        <p:spPr>
          <a:xfrm>
            <a:off x="5710957" y="5351721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2BA0898A-11F8-976D-67BD-785AED6FA37B}"/>
              </a:ext>
            </a:extLst>
          </p:cNvPr>
          <p:cNvSpPr/>
          <p:nvPr/>
        </p:nvSpPr>
        <p:spPr>
          <a:xfrm>
            <a:off x="5651632" y="5706520"/>
            <a:ext cx="1804245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hlinkClick r:id="rId4"/>
            <a:extLst>
              <a:ext uri="{FF2B5EF4-FFF2-40B4-BE49-F238E27FC236}">
                <a16:creationId xmlns:a16="http://schemas.microsoft.com/office/drawing/2014/main" id="{DBC56FF5-4183-BF96-2AEE-75E027F9F595}"/>
              </a:ext>
            </a:extLst>
          </p:cNvPr>
          <p:cNvSpPr/>
          <p:nvPr/>
        </p:nvSpPr>
        <p:spPr>
          <a:xfrm>
            <a:off x="5672339" y="6064607"/>
            <a:ext cx="116328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3436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2" y="192"/>
            <a:ext cx="10691486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B3F37BBF-8990-A8AB-5D7D-91A5B5175C9E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FF2FC6D-6BC8-CD87-FBC4-88C5D0CE1E7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C251085-5108-1C25-B920-CDD1844FAA5A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8DC8F74A084D84F91FA53270E98751B" ma:contentTypeVersion="17" ma:contentTypeDescription="Create a new document." ma:contentTypeScope="" ma:versionID="0310970c4024a8853c886d0cca3dc6d7">
  <xsd:schema xmlns:xsd="http://www.w3.org/2001/XMLSchema" xmlns:xs="http://www.w3.org/2001/XMLSchema" xmlns:p="http://schemas.microsoft.com/office/2006/metadata/properties" xmlns:ns2="50f77f12-c84b-4f0e-b910-c9bd8ed2b301" xmlns:ns3="39dc6a8e-b73c-4394-9377-03a570af7719" targetNamespace="http://schemas.microsoft.com/office/2006/metadata/properties" ma:root="true" ma:fieldsID="0757fc897631a394fd5a39a1e6baed07" ns2:_="" ns3:_="">
    <xsd:import namespace="50f77f12-c84b-4f0e-b910-c9bd8ed2b301"/>
    <xsd:import namespace="39dc6a8e-b73c-4394-9377-03a570af771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f77f12-c84b-4f0e-b910-c9bd8ed2b30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40c5c7a5-3029-47c7-a3f0-a95ec131b6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dc6a8e-b73c-4394-9377-03a570af7719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83e457be-b4a8-4e65-b52c-53c3d1e97bfb}" ma:internalName="TaxCatchAll" ma:showField="CatchAllData" ma:web="39dc6a8e-b73c-4394-9377-03a570af771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dc6a8e-b73c-4394-9377-03a570af7719" xsi:nil="true"/>
    <lcf76f155ced4ddcb4097134ff3c332f xmlns="50f77f12-c84b-4f0e-b910-c9bd8ed2b301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E0D0D6D-74AD-4497-90C2-663D69BEC4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f77f12-c84b-4f0e-b910-c9bd8ed2b301"/>
    <ds:schemaRef ds:uri="39dc6a8e-b73c-4394-9377-03a570af771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39dc6a8e-b73c-4394-9377-03a570af7719"/>
    <ds:schemaRef ds:uri="50f77f12-c84b-4f0e-b910-c9bd8ed2b30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22</cp:revision>
  <dcterms:created xsi:type="dcterms:W3CDTF">2022-03-08T17:50:39Z</dcterms:created>
  <dcterms:modified xsi:type="dcterms:W3CDTF">2024-01-13T13:29:39Z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0x01010098DC8F74A084D84F91FA53270E98751B</vt:lpwstr>
  </property>
  <property fmtid="{D5CDD505-2E9C-101B-9397-08002B2CF9AE}" pid="3" name="MediaServiceImageTags">
    <vt:lpwstr/>
  </property>
</Properties>
</file>